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ssistant ExtraLight"/>
      <p:regular r:id="rId30"/>
      <p:bold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Assistant"/>
      <p:regular r:id="rId36"/>
      <p:bold r:id="rId37"/>
    </p:embeddedFont>
    <p:embeddedFont>
      <p:font typeface="Pontano Sans"/>
      <p:regular r:id="rId38"/>
    </p:embeddedFont>
    <p:embeddedFont>
      <p:font typeface="Nunito Sans ExtraBold"/>
      <p:bold r:id="rId39"/>
      <p:boldItalic r:id="rId40"/>
    </p:embeddedFont>
    <p:embeddedFont>
      <p:font typeface="Nuni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42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Extra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NunitoSans-bold.fntdata"/><Relationship Id="rId41" Type="http://schemas.openxmlformats.org/officeDocument/2006/relationships/font" Target="fonts/NunitoSans-regular.fntdata"/><Relationship Id="rId22" Type="http://schemas.openxmlformats.org/officeDocument/2006/relationships/slide" Target="slides/slide17.xml"/><Relationship Id="rId44" Type="http://schemas.openxmlformats.org/officeDocument/2006/relationships/font" Target="fonts/Nuni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sistantExtraLight-bold.fntdata"/><Relationship Id="rId30" Type="http://schemas.openxmlformats.org/officeDocument/2006/relationships/font" Target="fonts/AssistantExtraLight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Assistant-bold.fntdata"/><Relationship Id="rId14" Type="http://schemas.openxmlformats.org/officeDocument/2006/relationships/slide" Target="slides/slide9.xml"/><Relationship Id="rId36" Type="http://schemas.openxmlformats.org/officeDocument/2006/relationships/font" Target="fonts/Assistant-regular.fntdata"/><Relationship Id="rId17" Type="http://schemas.openxmlformats.org/officeDocument/2006/relationships/slide" Target="slides/slide12.xml"/><Relationship Id="rId39" Type="http://schemas.openxmlformats.org/officeDocument/2006/relationships/font" Target="fonts/NunitoSansExtraBold-bold.fntdata"/><Relationship Id="rId16" Type="http://schemas.openxmlformats.org/officeDocument/2006/relationships/slide" Target="slides/slide11.xml"/><Relationship Id="rId38" Type="http://schemas.openxmlformats.org/officeDocument/2006/relationships/font" Target="fonts/Pontano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7ddb9bc3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7ddb9bc3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7ddb9bc3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7ddb9bc3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7ddb9bc3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7ddb9bc3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ddb9bc3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7ddb9bc3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7ddb9bc3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7ddb9bc3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7ddb9bc3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7ddb9bc3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ddb9bc3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ddb9bc3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7ddb9bc3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7ddb9bc3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7ddb9bc3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7ddb9bc3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7ddb9bc3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7ddb9bc3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7ddb9bc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7ddb9b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ddb9bc3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7ddb9bc3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7ddb9bc3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7ddb9bc3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7ddb9bc3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7ddb9bc3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7ddb9bc3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7ddb9bc3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7ddb9bc3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7ddb9bc3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7ddb9bc3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7ddb9bc3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7ddb9bc3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7ddb9bc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7ddb9bc3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7ddb9bc3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7ddb9bc3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7ddb9b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7ddb9bc3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7ddb9bc3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7ddb9bc3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7ddb9bc3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7ddb9bc3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7ddb9bc3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b="0" sz="110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hasCustomPrompt="1"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hasCustomPrompt="1"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hasCustomPrompt="1"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4"/>
          <p:cNvSpPr txBox="1"/>
          <p:nvPr>
            <p:ph hasCustomPrompt="1"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6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hasCustomPrompt="1"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Vlad Bratulescu &amp; Daniel Wollmann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Blackjack</a:t>
            </a:r>
            <a:endParaRPr i="1"/>
          </a:p>
        </p:txBody>
      </p:sp>
      <p:sp>
        <p:nvSpPr>
          <p:cNvPr id="110" name="Google Shape;110;p18"/>
          <p:cNvSpPr/>
          <p:nvPr/>
        </p:nvSpPr>
        <p:spPr>
          <a:xfrm flipH="1">
            <a:off x="5919500" y="-211062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025" y="1924675"/>
            <a:ext cx="2869975" cy="1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 flipH="1">
            <a:off x="-1004887" y="-447675"/>
            <a:ext cx="8239125" cy="4857750"/>
          </a:xfrm>
          <a:custGeom>
            <a:rect b="b" l="l" r="r" t="t"/>
            <a:pathLst>
              <a:path extrusionOk="0" h="194310" w="329565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Google Shape;218;p27"/>
          <p:cNvSpPr txBox="1"/>
          <p:nvPr>
            <p:ph type="ctrTitle"/>
          </p:nvPr>
        </p:nvSpPr>
        <p:spPr>
          <a:xfrm flipH="1">
            <a:off x="7921950" y="2124750"/>
            <a:ext cx="111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#7.1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19" name="Google Shape;219;p27"/>
          <p:cNvSpPr txBox="1"/>
          <p:nvPr>
            <p:ph idx="4294967295" type="ctrTitle"/>
          </p:nvPr>
        </p:nvSpPr>
        <p:spPr>
          <a:xfrm>
            <a:off x="2286000" y="137200"/>
            <a:ext cx="46143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- Factory Method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903375"/>
            <a:ext cx="4829751" cy="191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75" y="3132676"/>
            <a:ext cx="2622450" cy="172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7"/>
          <p:cNvSpPr txBox="1"/>
          <p:nvPr/>
        </p:nvSpPr>
        <p:spPr>
          <a:xfrm>
            <a:off x="1575275" y="3310688"/>
            <a:ext cx="2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Not in use anymore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ctrTitle"/>
          </p:nvPr>
        </p:nvSpPr>
        <p:spPr>
          <a:xfrm flipH="1">
            <a:off x="7921975" y="2124750"/>
            <a:ext cx="11289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#7.2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28" name="Google Shape;228;p28"/>
          <p:cNvSpPr txBox="1"/>
          <p:nvPr>
            <p:ph idx="4294967295" type="ctrTitle"/>
          </p:nvPr>
        </p:nvSpPr>
        <p:spPr>
          <a:xfrm>
            <a:off x="2060225" y="137200"/>
            <a:ext cx="43674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- </a:t>
            </a:r>
            <a:r>
              <a:rPr lang="es"/>
              <a:t>State Pattern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00" y="2702276"/>
            <a:ext cx="3129425" cy="213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50" y="685600"/>
            <a:ext cx="3215924" cy="4398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#7.3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36" name="Google Shape;236;p29"/>
          <p:cNvSpPr txBox="1"/>
          <p:nvPr>
            <p:ph idx="4294967295" type="ctrTitle"/>
          </p:nvPr>
        </p:nvSpPr>
        <p:spPr>
          <a:xfrm>
            <a:off x="1841500" y="137200"/>
            <a:ext cx="4727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- Strategy Pattern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25" y="3160875"/>
            <a:ext cx="2903900" cy="191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5" y="724700"/>
            <a:ext cx="4764450" cy="3910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idx="4294967295" type="ctrTitle"/>
          </p:nvPr>
        </p:nvSpPr>
        <p:spPr>
          <a:xfrm>
            <a:off x="2857500" y="137200"/>
            <a:ext cx="3443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Undo/Redo Pattern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00" y="848375"/>
            <a:ext cx="4093776" cy="19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30"/>
          <p:cNvSpPr txBox="1"/>
          <p:nvPr/>
        </p:nvSpPr>
        <p:spPr>
          <a:xfrm>
            <a:off x="500700" y="4483500"/>
            <a:ext cx="18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1575275" y="3310688"/>
            <a:ext cx="220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Also implemented as player amount command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25" y="826300"/>
            <a:ext cx="2360279" cy="416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8" name="Google Shape;248;p30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#8.1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4294967295" type="ctrTitle"/>
          </p:nvPr>
        </p:nvSpPr>
        <p:spPr>
          <a:xfrm>
            <a:off x="2857500" y="137200"/>
            <a:ext cx="3443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Option/Try</a:t>
            </a:r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500700" y="4483500"/>
            <a:ext cx="18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462775" y="4407625"/>
            <a:ext cx="22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57" name="Google Shape;257;p31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#8.2</a:t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438" y="4733538"/>
            <a:ext cx="3635326" cy="26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5" y="776575"/>
            <a:ext cx="4751377" cy="3106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575" y="2775925"/>
            <a:ext cx="5750975" cy="183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4294967295" type="ctrTitle"/>
          </p:nvPr>
        </p:nvSpPr>
        <p:spPr>
          <a:xfrm>
            <a:off x="4165200" y="158375"/>
            <a:ext cx="8136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499" y="904325"/>
            <a:ext cx="4177000" cy="33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#9.1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4294967295" type="ctrTitle"/>
          </p:nvPr>
        </p:nvSpPr>
        <p:spPr>
          <a:xfrm>
            <a:off x="4165200" y="158375"/>
            <a:ext cx="8136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51" y="1811050"/>
            <a:ext cx="6270975" cy="12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#9.2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35" y="0"/>
            <a:ext cx="51383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#9.3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50" y="0"/>
            <a:ext cx="51383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>
            <p:ph type="ctrTitle"/>
          </p:nvPr>
        </p:nvSpPr>
        <p:spPr>
          <a:xfrm flipH="1">
            <a:off x="8074350" y="2124750"/>
            <a:ext cx="1100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#9.4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ctrTitle"/>
          </p:nvPr>
        </p:nvSpPr>
        <p:spPr>
          <a:xfrm flipH="1">
            <a:off x="8074250" y="2124750"/>
            <a:ext cx="9879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#10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94" name="Google Shape;294;p36"/>
          <p:cNvSpPr txBox="1"/>
          <p:nvPr>
            <p:ph idx="4294967295" type="ctrTitle"/>
          </p:nvPr>
        </p:nvSpPr>
        <p:spPr>
          <a:xfrm>
            <a:off x="2970400" y="137200"/>
            <a:ext cx="3092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50" y="647100"/>
            <a:ext cx="2827588" cy="3334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014" y="1241800"/>
            <a:ext cx="2318275" cy="2963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5">
            <a:alphaModFix/>
          </a:blip>
          <a:srcRect b="0" l="0" r="11268" t="0"/>
          <a:stretch/>
        </p:blipFill>
        <p:spPr>
          <a:xfrm>
            <a:off x="3622325" y="1641925"/>
            <a:ext cx="2508951" cy="286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50" y="647100"/>
            <a:ext cx="1658325" cy="31760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1775" y="2377175"/>
            <a:ext cx="1971750" cy="244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6325" y="3438775"/>
            <a:ext cx="2100300" cy="162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7" type="ctrTitle"/>
          </p:nvPr>
        </p:nvSpPr>
        <p:spPr>
          <a:xfrm>
            <a:off x="2455361" y="38529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Dealer has 1 face up and 1 hidden card</a:t>
            </a:r>
            <a:endParaRPr/>
          </a:p>
        </p:txBody>
      </p:sp>
      <p:sp>
        <p:nvSpPr>
          <p:cNvPr id="117" name="Google Shape;117;p19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RULES</a:t>
            </a:r>
            <a:endParaRPr sz="2000"/>
          </a:p>
        </p:txBody>
      </p:sp>
      <p:sp>
        <p:nvSpPr>
          <p:cNvPr id="118" name="Google Shape;118;p19"/>
          <p:cNvSpPr txBox="1"/>
          <p:nvPr>
            <p:ph idx="6" type="subTitle"/>
          </p:nvPr>
        </p:nvSpPr>
        <p:spPr>
          <a:xfrm>
            <a:off x="2271011" y="42597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hidden card is shown at the end.</a:t>
            </a:r>
            <a:endParaRPr/>
          </a:p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967738" y="27473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main goal is to get 21.</a:t>
            </a:r>
            <a:endParaRPr/>
          </a:p>
        </p:txBody>
      </p:sp>
      <p:sp>
        <p:nvSpPr>
          <p:cNvPr id="120" name="Google Shape;120;p19"/>
          <p:cNvSpPr txBox="1"/>
          <p:nvPr>
            <p:ph type="ctrTitle"/>
          </p:nvPr>
        </p:nvSpPr>
        <p:spPr>
          <a:xfrm>
            <a:off x="1152088" y="24167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Closest to 21 wins</a:t>
            </a:r>
            <a:endParaRPr/>
          </a:p>
        </p:txBody>
      </p:sp>
      <p:sp>
        <p:nvSpPr>
          <p:cNvPr id="121" name="Google Shape;121;p19"/>
          <p:cNvSpPr txBox="1"/>
          <p:nvPr>
            <p:ph idx="2" type="subTitle"/>
          </p:nvPr>
        </p:nvSpPr>
        <p:spPr>
          <a:xfrm>
            <a:off x="3549388" y="2747350"/>
            <a:ext cx="208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Face cards count 10, Aces count 1 or 11.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Other cards keep the value.</a:t>
            </a:r>
            <a:endParaRPr/>
          </a:p>
        </p:txBody>
      </p:sp>
      <p:sp>
        <p:nvSpPr>
          <p:cNvPr id="122" name="Google Shape;122;p19"/>
          <p:cNvSpPr txBox="1"/>
          <p:nvPr>
            <p:ph idx="3" type="ctrTitle"/>
          </p:nvPr>
        </p:nvSpPr>
        <p:spPr>
          <a:xfrm>
            <a:off x="3773838" y="24167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Each card has a value</a:t>
            </a:r>
            <a:endParaRPr/>
          </a:p>
        </p:txBody>
      </p:sp>
      <p:sp>
        <p:nvSpPr>
          <p:cNvPr id="123" name="Google Shape;123;p19"/>
          <p:cNvSpPr txBox="1"/>
          <p:nvPr>
            <p:ph idx="4" type="subTitle"/>
          </p:nvPr>
        </p:nvSpPr>
        <p:spPr>
          <a:xfrm>
            <a:off x="6264526" y="28235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 the beginning everyone draws two cards.</a:t>
            </a:r>
            <a:endParaRPr/>
          </a:p>
        </p:txBody>
      </p:sp>
      <p:sp>
        <p:nvSpPr>
          <p:cNvPr id="124" name="Google Shape;124;p19"/>
          <p:cNvSpPr txBox="1"/>
          <p:nvPr>
            <p:ph idx="5" type="ctrTitle"/>
          </p:nvPr>
        </p:nvSpPr>
        <p:spPr>
          <a:xfrm>
            <a:off x="6448876" y="24929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Everyone is dealt two cards</a:t>
            </a:r>
            <a:endParaRPr/>
          </a:p>
        </p:txBody>
      </p:sp>
      <p:sp>
        <p:nvSpPr>
          <p:cNvPr id="125" name="Google Shape;125;p19"/>
          <p:cNvSpPr txBox="1"/>
          <p:nvPr>
            <p:ph idx="8" type="subTitle"/>
          </p:nvPr>
        </p:nvSpPr>
        <p:spPr>
          <a:xfrm>
            <a:off x="4892774" y="42597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hit = draw new card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 = end turn</a:t>
            </a:r>
            <a:endParaRPr/>
          </a:p>
        </p:txBody>
      </p:sp>
      <p:sp>
        <p:nvSpPr>
          <p:cNvPr id="126" name="Google Shape;126;p19"/>
          <p:cNvSpPr txBox="1"/>
          <p:nvPr>
            <p:ph idx="9" type="ctrTitle"/>
          </p:nvPr>
        </p:nvSpPr>
        <p:spPr>
          <a:xfrm>
            <a:off x="5077124" y="38529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Each player can hit or stand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/>
          <p:nvPr/>
        </p:nvSpPr>
        <p:spPr>
          <a:xfrm>
            <a:off x="1518099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9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21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166487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9"/>
          <p:cNvSpPr txBox="1"/>
          <p:nvPr>
            <p:ph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Value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814862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9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Cards</a:t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2821362" y="3152850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9"/>
          <p:cNvSpPr txBox="1"/>
          <p:nvPr>
            <p:ph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Secret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5439087" y="3163750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9"/>
          <p:cNvSpPr txBox="1"/>
          <p:nvPr>
            <p:ph idx="18" type="title"/>
          </p:nvPr>
        </p:nvSpPr>
        <p:spPr>
          <a:xfrm>
            <a:off x="5458400" y="3358625"/>
            <a:ext cx="8106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Actions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ctrTitle"/>
          </p:nvPr>
        </p:nvSpPr>
        <p:spPr>
          <a:xfrm flipH="1">
            <a:off x="8074125" y="2124750"/>
            <a:ext cx="10092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#11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06" name="Google Shape;306;p37"/>
          <p:cNvSpPr txBox="1"/>
          <p:nvPr>
            <p:ph idx="4294967295" type="ctrTitle"/>
          </p:nvPr>
        </p:nvSpPr>
        <p:spPr>
          <a:xfrm>
            <a:off x="3081000" y="137200"/>
            <a:ext cx="42849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Dependency Injection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50" y="1054888"/>
            <a:ext cx="5735192" cy="64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475" y="2030100"/>
            <a:ext cx="4141424" cy="12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50" y="3651800"/>
            <a:ext cx="6267323" cy="591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 flipH="1">
            <a:off x="7662200" y="2124750"/>
            <a:ext cx="14070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#12.1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15" name="Google Shape;315;p38"/>
          <p:cNvSpPr txBox="1"/>
          <p:nvPr>
            <p:ph idx="4294967295" type="ctrTitle"/>
          </p:nvPr>
        </p:nvSpPr>
        <p:spPr>
          <a:xfrm>
            <a:off x="2857500" y="137200"/>
            <a:ext cx="3443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FileIO - JSON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41" y="826300"/>
            <a:ext cx="1941910" cy="4164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98" y="826300"/>
            <a:ext cx="3347006" cy="4164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ctrTitle"/>
          </p:nvPr>
        </p:nvSpPr>
        <p:spPr>
          <a:xfrm flipH="1">
            <a:off x="7669400" y="2124750"/>
            <a:ext cx="1399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#12.2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23" name="Google Shape;323;p39"/>
          <p:cNvSpPr txBox="1"/>
          <p:nvPr>
            <p:ph idx="4294967295" type="ctrTitle"/>
          </p:nvPr>
        </p:nvSpPr>
        <p:spPr>
          <a:xfrm>
            <a:off x="2857500" y="137200"/>
            <a:ext cx="3443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FileIO - XML</a:t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25" y="826300"/>
            <a:ext cx="3241186" cy="4012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799" y="826300"/>
            <a:ext cx="1883572" cy="401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ctrTitle"/>
          </p:nvPr>
        </p:nvSpPr>
        <p:spPr>
          <a:xfrm flipH="1">
            <a:off x="8074425" y="2124750"/>
            <a:ext cx="10089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#13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31" name="Google Shape;331;p40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Docker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0" y="1001450"/>
            <a:ext cx="3974549" cy="121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75" y="1078788"/>
            <a:ext cx="1546925" cy="15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738" y="56800"/>
            <a:ext cx="1945850" cy="1633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632350" y="3800588"/>
            <a:ext cx="2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docker build -t blackjack 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1134475" y="2699738"/>
            <a:ext cx="2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Works also with GUI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632350" y="4200800"/>
            <a:ext cx="62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docker run -e DISPLAY=$ip:0 -v /tmp/.X11-unix:/tmp/.X11-unix -ti blackjack:v1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251350" y="3410263"/>
            <a:ext cx="2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ssistant"/>
                <a:ea typeface="Assistant"/>
                <a:cs typeface="Assistant"/>
                <a:sym typeface="Assistant"/>
              </a:rPr>
              <a:t>Build/Run: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746550" y="2836200"/>
            <a:ext cx="16509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500"/>
              <a:t>Questions?</a:t>
            </a:r>
            <a:endParaRPr sz="2500"/>
          </a:p>
        </p:txBody>
      </p:sp>
      <p:sp>
        <p:nvSpPr>
          <p:cNvPr id="344" name="Google Shape;344;p41"/>
          <p:cNvSpPr txBox="1"/>
          <p:nvPr>
            <p:ph type="ctrTitle"/>
          </p:nvPr>
        </p:nvSpPr>
        <p:spPr>
          <a:xfrm>
            <a:off x="3081000" y="2924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T</a:t>
            </a:r>
            <a:r>
              <a:rPr lang="es" sz="1900"/>
              <a:t>HANKS FOR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RULES</a:t>
            </a:r>
            <a:endParaRPr sz="2000"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967738" y="27473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dealer draws until he has a hand value greater or equal than 17.</a:t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1152088" y="24167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Closest to 21 wins</a:t>
            </a:r>
            <a:endParaRPr/>
          </a:p>
        </p:txBody>
      </p:sp>
      <p:sp>
        <p:nvSpPr>
          <p:cNvPr id="149" name="Google Shape;149;p20"/>
          <p:cNvSpPr txBox="1"/>
          <p:nvPr>
            <p:ph idx="2" type="subTitle"/>
          </p:nvPr>
        </p:nvSpPr>
        <p:spPr>
          <a:xfrm>
            <a:off x="3549388" y="2747350"/>
            <a:ext cx="208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a player goes over 21 he loses automatically. But if the dealer  goes over 21, everyone player with a hand value under 21 wins.</a:t>
            </a:r>
            <a:endParaRPr/>
          </a:p>
        </p:txBody>
      </p:sp>
      <p:sp>
        <p:nvSpPr>
          <p:cNvPr id="150" name="Google Shape;150;p20"/>
          <p:cNvSpPr txBox="1"/>
          <p:nvPr>
            <p:ph idx="3" type="ctrTitle"/>
          </p:nvPr>
        </p:nvSpPr>
        <p:spPr>
          <a:xfrm>
            <a:off x="3773838" y="24167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Best hand wins!</a:t>
            </a:r>
            <a:endParaRPr/>
          </a:p>
        </p:txBody>
      </p:sp>
      <p:sp>
        <p:nvSpPr>
          <p:cNvPr id="151" name="Google Shape;151;p20"/>
          <p:cNvSpPr txBox="1"/>
          <p:nvPr>
            <p:ph idx="4" type="subTitle"/>
          </p:nvPr>
        </p:nvSpPr>
        <p:spPr>
          <a:xfrm>
            <a:off x="6264526" y="28235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 the end all drawn cards are visible and the winner is decided on!</a:t>
            </a:r>
            <a:endParaRPr/>
          </a:p>
        </p:txBody>
      </p:sp>
      <p:sp>
        <p:nvSpPr>
          <p:cNvPr id="152" name="Google Shape;152;p20"/>
          <p:cNvSpPr txBox="1"/>
          <p:nvPr>
            <p:ph idx="5" type="ctrTitle"/>
          </p:nvPr>
        </p:nvSpPr>
        <p:spPr>
          <a:xfrm>
            <a:off x="6448876" y="24929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cards are revealed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0"/>
          <p:cNvSpPr/>
          <p:nvPr/>
        </p:nvSpPr>
        <p:spPr>
          <a:xfrm>
            <a:off x="1518099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Dealer</a:t>
            </a:r>
            <a:endParaRPr sz="1600"/>
          </a:p>
        </p:txBody>
      </p:sp>
      <p:sp>
        <p:nvSpPr>
          <p:cNvPr id="159" name="Google Shape;159;p20"/>
          <p:cNvSpPr/>
          <p:nvPr/>
        </p:nvSpPr>
        <p:spPr>
          <a:xfrm>
            <a:off x="4166487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idx="15" type="title"/>
          </p:nvPr>
        </p:nvSpPr>
        <p:spPr>
          <a:xfrm>
            <a:off x="42242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Winning Clause</a:t>
            </a:r>
            <a:endParaRPr sz="1200"/>
          </a:p>
        </p:txBody>
      </p:sp>
      <p:sp>
        <p:nvSpPr>
          <p:cNvPr id="161" name="Google Shape;161;p20"/>
          <p:cNvSpPr/>
          <p:nvPr/>
        </p:nvSpPr>
        <p:spPr>
          <a:xfrm>
            <a:off x="6814862" y="1789575"/>
            <a:ext cx="864300" cy="748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0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End Game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2838525" y="3239600"/>
            <a:ext cx="822000" cy="6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460225" y="3239600"/>
            <a:ext cx="822000" cy="6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#1</a:t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00" y="1215675"/>
            <a:ext cx="6162599" cy="271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1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Setup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#2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77" name="Google Shape;177;p22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 and Github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675" y="2229175"/>
            <a:ext cx="4076750" cy="282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0" r="51423" t="0"/>
          <a:stretch/>
        </p:blipFill>
        <p:spPr>
          <a:xfrm>
            <a:off x="539953" y="1022000"/>
            <a:ext cx="1901274" cy="35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687" y="785174"/>
            <a:ext cx="3172726" cy="13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#3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86" name="Google Shape;186;p23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Coverage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4033" r="54379" t="0"/>
          <a:stretch/>
        </p:blipFill>
        <p:spPr>
          <a:xfrm>
            <a:off x="275175" y="754525"/>
            <a:ext cx="2391849" cy="393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100" y="1069476"/>
            <a:ext cx="4717974" cy="139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#4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94" name="Google Shape;194;p24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TUI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0" y="675850"/>
            <a:ext cx="2624150" cy="4387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550" y="675849"/>
            <a:ext cx="2262110" cy="4387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#5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02" name="Google Shape;202;p25"/>
          <p:cNvSpPr txBox="1"/>
          <p:nvPr>
            <p:ph idx="4294967295" type="ctrTitle"/>
          </p:nvPr>
        </p:nvSpPr>
        <p:spPr>
          <a:xfrm>
            <a:off x="3081000" y="137211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MVC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75" y="1037303"/>
            <a:ext cx="4179751" cy="306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675" y="768600"/>
            <a:ext cx="1069650" cy="68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26"/>
          <p:cNvSpPr txBox="1"/>
          <p:nvPr>
            <p:ph type="ctrTitle"/>
          </p:nvPr>
        </p:nvSpPr>
        <p:spPr>
          <a:xfrm flipH="1">
            <a:off x="8226721" y="2124750"/>
            <a:ext cx="7227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#6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/>
          <p:nvPr>
            <p:ph idx="4294967295" type="ctrTitle"/>
          </p:nvPr>
        </p:nvSpPr>
        <p:spPr>
          <a:xfrm>
            <a:off x="2970400" y="137200"/>
            <a:ext cx="3092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Travis + Coveralls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0" y="768600"/>
            <a:ext cx="3610400" cy="215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675" y="1791625"/>
            <a:ext cx="2301301" cy="311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